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83" d="100"/>
          <a:sy n="83" d="100"/>
        </p:scale>
        <p:origin x="307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A843-E23D-F146-8A78-F6CC921E930B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6A67-D181-C24E-80CC-DE7E383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03636"/>
            <a:ext cx="462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duster"/>
                <a:cs typeface="Chalkduster"/>
              </a:rPr>
              <a:t>Door Reminders: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When you arrive...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Before you leave...</a:t>
            </a:r>
            <a:endParaRPr lang="en-US" sz="2800" dirty="0"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21" y="103636"/>
            <a:ext cx="2156455" cy="17251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3838"/>
              </p:ext>
            </p:extLst>
          </p:nvPr>
        </p:nvGraphicFramePr>
        <p:xfrm>
          <a:off x="0" y="1828800"/>
          <a:ext cx="6858000" cy="731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</a:tblGrid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Backpack</a:t>
                      </a:r>
                    </a:p>
                    <a:p>
                      <a:pPr algn="ctr"/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Folder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Homework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Car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Bus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Nurse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Coat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Hat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Gloves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Bathroom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Water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duster"/>
                          <a:cs typeface="Chalkduster"/>
                        </a:rPr>
                        <a:t>Lunch</a:t>
                      </a:r>
                      <a:endParaRPr lang="en-US" dirty="0">
                        <a:latin typeface="Chalkduster"/>
                        <a:cs typeface="Chalkduster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0" y="2233135"/>
            <a:ext cx="964938" cy="133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362" y="2186562"/>
            <a:ext cx="1396160" cy="1396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490" y="2242817"/>
            <a:ext cx="1055609" cy="1248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1" y="4070134"/>
            <a:ext cx="2028492" cy="1275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486" y="4070134"/>
            <a:ext cx="2190241" cy="130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99661" y="4018714"/>
            <a:ext cx="1297721" cy="1363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53" y="5762687"/>
            <a:ext cx="1639353" cy="1535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2786" y="5800599"/>
            <a:ext cx="1452815" cy="1463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4782" y="5878062"/>
            <a:ext cx="1804365" cy="1344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453" y="7667500"/>
            <a:ext cx="1306108" cy="13061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4362" y="7591674"/>
            <a:ext cx="1274072" cy="15426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1700" y="7610629"/>
            <a:ext cx="969399" cy="1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Chalkduster</vt:lpstr>
      <vt:lpstr>Office Theme</vt:lpstr>
      <vt:lpstr>PowerPoint Presentation</vt:lpstr>
    </vt:vector>
  </TitlesOfParts>
  <Company>DART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Handrich</dc:creator>
  <cp:lastModifiedBy>Hannah Handrich</cp:lastModifiedBy>
  <cp:revision>4</cp:revision>
  <dcterms:created xsi:type="dcterms:W3CDTF">2016-08-04T19:37:32Z</dcterms:created>
  <dcterms:modified xsi:type="dcterms:W3CDTF">2017-08-18T02:46:49Z</dcterms:modified>
</cp:coreProperties>
</file>