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249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09FD-B5CF-0C48-80B2-32786C7CDA63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5E2-5B31-8846-96FA-11F69412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6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09FD-B5CF-0C48-80B2-32786C7CDA63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5E2-5B31-8846-96FA-11F69412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6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09FD-B5CF-0C48-80B2-32786C7CDA63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5E2-5B31-8846-96FA-11F69412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1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09FD-B5CF-0C48-80B2-32786C7CDA63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5E2-5B31-8846-96FA-11F69412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9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09FD-B5CF-0C48-80B2-32786C7CDA63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5E2-5B31-8846-96FA-11F69412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2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09FD-B5CF-0C48-80B2-32786C7CDA63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5E2-5B31-8846-96FA-11F69412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9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09FD-B5CF-0C48-80B2-32786C7CDA63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5E2-5B31-8846-96FA-11F69412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1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09FD-B5CF-0C48-80B2-32786C7CDA63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5E2-5B31-8846-96FA-11F69412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9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09FD-B5CF-0C48-80B2-32786C7CDA63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5E2-5B31-8846-96FA-11F69412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09FD-B5CF-0C48-80B2-32786C7CDA63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5E2-5B31-8846-96FA-11F69412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7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09FD-B5CF-0C48-80B2-32786C7CDA63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E5E2-5B31-8846-96FA-11F69412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4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9FD-B5CF-0C48-80B2-32786C7CDA63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2E5E2-5B31-8846-96FA-11F69412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5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2"/>
          <p:cNvSpPr txBox="1">
            <a:spLocks noChangeArrowheads="1"/>
          </p:cNvSpPr>
          <p:nvPr/>
        </p:nvSpPr>
        <p:spPr bwMode="auto">
          <a:xfrm>
            <a:off x="507999" y="32802"/>
            <a:ext cx="5818724" cy="42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  <a:latin typeface="Chalkboard"/>
                <a:ea typeface="ÇlÇr ñæí©" charset="0"/>
                <a:cs typeface="Chalkboard"/>
              </a:rPr>
              <a:t>Exploring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  <a:latin typeface="Chalkboard"/>
                <a:ea typeface="ÇlÇr ñæí©" charset="0"/>
                <a:cs typeface="Chalkboard"/>
              </a:rPr>
              <a:t>Fall!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5" name="Text Box 161"/>
          <p:cNvSpPr txBox="1">
            <a:spLocks noChangeArrowheads="1"/>
          </p:cNvSpPr>
          <p:nvPr/>
        </p:nvSpPr>
        <p:spPr bwMode="auto">
          <a:xfrm>
            <a:off x="281562" y="7427061"/>
            <a:ext cx="6472773" cy="130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Cambria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>
              <a:solidFill>
                <a:srgbClr val="993300"/>
              </a:solidFill>
              <a:latin typeface="Cambria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halkboard"/>
                <a:ea typeface="ÇlÇr ñæí©" charset="0"/>
                <a:cs typeface="Chalkboard"/>
              </a:rPr>
              <a:t>By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  <a:latin typeface="Chalkboard"/>
                <a:ea typeface="ÇlÇr ñæí©" charset="0"/>
                <a:cs typeface="Chalkboard"/>
              </a:rPr>
              <a:t>: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mbria" charset="0"/>
                <a:ea typeface="ÇlÇr ñæí©" charset="0"/>
              </a:rPr>
              <a:t>___________________________________________________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27" y="1528227"/>
            <a:ext cx="5941495" cy="594149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95535" y="8394297"/>
            <a:ext cx="528301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95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143" y="1365695"/>
            <a:ext cx="609600" cy="86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813" y="673973"/>
            <a:ext cx="5706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halkboard"/>
                <a:cs typeface="Chalkboard"/>
              </a:rPr>
              <a:t>I can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halkboard"/>
                <a:cs typeface="Chalkboard"/>
              </a:rPr>
              <a:t>see</a:t>
            </a:r>
            <a:r>
              <a:rPr lang="en-US" sz="4000" dirty="0" smtClean="0">
                <a:latin typeface="Chalkboard"/>
                <a:cs typeface="Chalkboard"/>
              </a:rPr>
              <a:t> with my </a:t>
            </a:r>
            <a:r>
              <a:rPr lang="en-US" sz="4000" dirty="0" smtClean="0">
                <a:solidFill>
                  <a:srgbClr val="31859C"/>
                </a:solidFill>
                <a:latin typeface="Chalkboard"/>
                <a:cs typeface="Chalkboard"/>
              </a:rPr>
              <a:t>eyes</a:t>
            </a:r>
            <a:r>
              <a:rPr lang="en-US" sz="4000" dirty="0" smtClean="0">
                <a:latin typeface="Chalkboard"/>
                <a:cs typeface="Chalkboard"/>
              </a:rPr>
              <a:t>.</a:t>
            </a:r>
            <a:endParaRPr lang="en-US" sz="4000" dirty="0"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813" y="7695714"/>
            <a:ext cx="5760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halkboard"/>
                <a:cs typeface="Chalkboard"/>
              </a:rPr>
              <a:t>I can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halkboard"/>
                <a:cs typeface="Chalkboard"/>
              </a:rPr>
              <a:t>see</a:t>
            </a:r>
            <a:r>
              <a:rPr lang="en-US" sz="4000" dirty="0" smtClean="0">
                <a:latin typeface="Chalkboard"/>
                <a:cs typeface="Chalkboard"/>
              </a:rPr>
              <a:t> a ________.</a:t>
            </a:r>
            <a:endParaRPr lang="en-US" sz="4000" dirty="0">
              <a:latin typeface="Chalkboard"/>
              <a:cs typeface="Chalkboard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8739" y="2177451"/>
            <a:ext cx="6045873" cy="4925188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100" y="1428412"/>
            <a:ext cx="766686" cy="4833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143" y="8403600"/>
            <a:ext cx="609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2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2401" y="673973"/>
            <a:ext cx="596259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halkboard"/>
                <a:cs typeface="Chalkboard"/>
              </a:rPr>
              <a:t>I can 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hear</a:t>
            </a:r>
            <a:r>
              <a:rPr lang="en-US" sz="4000" dirty="0" smtClean="0">
                <a:latin typeface="Chalkboard"/>
                <a:cs typeface="Chalkboard"/>
              </a:rPr>
              <a:t> with my </a:t>
            </a:r>
            <a:r>
              <a:rPr lang="en-US" sz="4000" dirty="0" smtClean="0">
                <a:solidFill>
                  <a:srgbClr val="B3A2C7"/>
                </a:solidFill>
                <a:latin typeface="Chalkboard"/>
                <a:cs typeface="Chalkboard"/>
              </a:rPr>
              <a:t>ears</a:t>
            </a:r>
            <a:r>
              <a:rPr lang="en-US" sz="4000" dirty="0" smtClean="0">
                <a:latin typeface="Chalkboard"/>
                <a:cs typeface="Chalkboard"/>
              </a:rPr>
              <a:t>.</a:t>
            </a:r>
            <a:endParaRPr lang="en-US" sz="4000" dirty="0"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813" y="7695714"/>
            <a:ext cx="6040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halkboard"/>
                <a:cs typeface="Chalkboard"/>
              </a:rPr>
              <a:t>I can </a:t>
            </a:r>
            <a:r>
              <a:rPr lang="en-US" sz="4000" dirty="0" smtClean="0">
                <a:solidFill>
                  <a:srgbClr val="B3A2C7"/>
                </a:solidFill>
                <a:latin typeface="Chalkboard"/>
                <a:cs typeface="Chalkboard"/>
              </a:rPr>
              <a:t>hear</a:t>
            </a:r>
            <a:r>
              <a:rPr lang="en-US" sz="4000" dirty="0" smtClean="0">
                <a:latin typeface="Chalkboard"/>
                <a:cs typeface="Chalkboard"/>
              </a:rPr>
              <a:t> a ________.</a:t>
            </a:r>
            <a:endParaRPr lang="en-US" sz="4000" dirty="0">
              <a:latin typeface="Chalkboard"/>
              <a:cs typeface="Chalkboard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8739" y="2177451"/>
            <a:ext cx="6045873" cy="4925188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95" y="1381859"/>
            <a:ext cx="482600" cy="520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95" y="8413850"/>
            <a:ext cx="482600" cy="52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417" y="1381859"/>
            <a:ext cx="3175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2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7325" y="673973"/>
            <a:ext cx="6535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halkboard"/>
                <a:cs typeface="Chalkboard"/>
              </a:rPr>
              <a:t>I can </a:t>
            </a:r>
            <a:r>
              <a:rPr lang="en-US" sz="4000" dirty="0" smtClean="0">
                <a:solidFill>
                  <a:srgbClr val="948A54"/>
                </a:solidFill>
                <a:latin typeface="Chalkboard"/>
                <a:cs typeface="Chalkboard"/>
              </a:rPr>
              <a:t>touch</a:t>
            </a:r>
            <a:r>
              <a:rPr lang="en-US" sz="4000" dirty="0" smtClean="0">
                <a:latin typeface="Chalkboard"/>
                <a:cs typeface="Chalkboard"/>
              </a:rPr>
              <a:t> with my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halkboard"/>
                <a:cs typeface="Chalkboard"/>
              </a:rPr>
              <a:t>hands</a:t>
            </a:r>
            <a:r>
              <a:rPr lang="en-US" sz="4000" dirty="0" smtClean="0">
                <a:latin typeface="Chalkboard"/>
                <a:cs typeface="Chalkboard"/>
              </a:rPr>
              <a:t>.</a:t>
            </a:r>
            <a:endParaRPr lang="en-US" sz="4000" dirty="0"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989" y="7695714"/>
            <a:ext cx="6281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halkboard"/>
                <a:cs typeface="Chalkboard"/>
              </a:rPr>
              <a:t>I can </a:t>
            </a:r>
            <a:r>
              <a:rPr lang="en-US" sz="4000" dirty="0" smtClean="0">
                <a:solidFill>
                  <a:srgbClr val="948A54"/>
                </a:solidFill>
                <a:latin typeface="Chalkboard"/>
                <a:cs typeface="Chalkboard"/>
              </a:rPr>
              <a:t>touch</a:t>
            </a:r>
            <a:r>
              <a:rPr lang="en-US" sz="4000" dirty="0" smtClean="0">
                <a:latin typeface="Chalkboard"/>
                <a:cs typeface="Chalkboard"/>
              </a:rPr>
              <a:t> a ________.</a:t>
            </a:r>
            <a:endParaRPr lang="en-US" sz="4000" dirty="0">
              <a:latin typeface="Chalkboard"/>
              <a:cs typeface="Chalkboard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8739" y="2177451"/>
            <a:ext cx="6045873" cy="4925188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020" y="1268726"/>
            <a:ext cx="802320" cy="7844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420" y="8299827"/>
            <a:ext cx="802320" cy="784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217" y="1291460"/>
            <a:ext cx="673772" cy="7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2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052" y="1381859"/>
            <a:ext cx="673100" cy="977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77" y="673973"/>
            <a:ext cx="6649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halkboard"/>
                <a:cs typeface="Chalkboard"/>
              </a:rPr>
              <a:t>I can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taste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en-US" sz="4000" dirty="0" smtClean="0">
                <a:latin typeface="Chalkboard"/>
                <a:cs typeface="Chalkboard"/>
              </a:rPr>
              <a:t>with my </a:t>
            </a:r>
            <a:r>
              <a:rPr lang="en-US" sz="4000" dirty="0" smtClean="0">
                <a:solidFill>
                  <a:srgbClr val="D99694"/>
                </a:solidFill>
                <a:latin typeface="Chalkboard"/>
                <a:cs typeface="Chalkboard"/>
              </a:rPr>
              <a:t>tongue</a:t>
            </a:r>
            <a:r>
              <a:rPr lang="en-US" sz="4000" dirty="0" smtClean="0">
                <a:latin typeface="Chalkboard"/>
                <a:cs typeface="Chalkboard"/>
              </a:rPr>
              <a:t>.</a:t>
            </a:r>
            <a:endParaRPr lang="en-US" sz="4000" dirty="0"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821" y="7695714"/>
            <a:ext cx="61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halkboard"/>
                <a:cs typeface="Chalkboard"/>
              </a:rPr>
              <a:t>I can </a:t>
            </a:r>
            <a:r>
              <a:rPr lang="en-US" sz="4000" dirty="0" smtClean="0">
                <a:solidFill>
                  <a:srgbClr val="D99694"/>
                </a:solidFill>
                <a:latin typeface="Chalkboard"/>
                <a:cs typeface="Chalkboard"/>
              </a:rPr>
              <a:t>taste</a:t>
            </a:r>
            <a:r>
              <a:rPr lang="en-US" sz="4000" dirty="0" smtClean="0">
                <a:latin typeface="Chalkboard"/>
                <a:cs typeface="Chalkboard"/>
              </a:rPr>
              <a:t> a ________.</a:t>
            </a:r>
            <a:endParaRPr lang="en-US" sz="4000" dirty="0">
              <a:latin typeface="Chalkboard"/>
              <a:cs typeface="Chalkboard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8739" y="2177451"/>
            <a:ext cx="6045873" cy="4925188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464" y="8403600"/>
            <a:ext cx="673100" cy="97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253" y="1387470"/>
            <a:ext cx="661072" cy="7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2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653" y="673973"/>
            <a:ext cx="6144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halkboard"/>
                <a:cs typeface="Chalkboard"/>
              </a:rPr>
              <a:t>I can </a:t>
            </a:r>
            <a:r>
              <a:rPr lang="en-US" sz="4000" dirty="0" smtClean="0">
                <a:solidFill>
                  <a:srgbClr val="77933C"/>
                </a:solidFill>
                <a:latin typeface="Chalkboard"/>
                <a:cs typeface="Chalkboard"/>
              </a:rPr>
              <a:t>smell</a:t>
            </a:r>
            <a:r>
              <a:rPr lang="en-US" sz="4000" dirty="0" smtClean="0">
                <a:latin typeface="Chalkboard"/>
                <a:cs typeface="Chalkboard"/>
              </a:rPr>
              <a:t> with my </a:t>
            </a:r>
            <a:r>
              <a:rPr lang="en-US" sz="4000" dirty="0" smtClean="0">
                <a:solidFill>
                  <a:srgbClr val="77933C"/>
                </a:solidFill>
                <a:latin typeface="Chalkboard"/>
                <a:cs typeface="Chalkboard"/>
              </a:rPr>
              <a:t>nose</a:t>
            </a:r>
            <a:r>
              <a:rPr lang="en-US" sz="4000" dirty="0" smtClean="0">
                <a:latin typeface="Chalkboard"/>
                <a:cs typeface="Chalkboard"/>
              </a:rPr>
              <a:t>.</a:t>
            </a:r>
            <a:endParaRPr lang="en-US" sz="4000" dirty="0"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241" y="7695714"/>
            <a:ext cx="6325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halkboard"/>
                <a:cs typeface="Chalkboard"/>
              </a:rPr>
              <a:t>I can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halkboard"/>
                <a:cs typeface="Chalkboard"/>
              </a:rPr>
              <a:t>smell</a:t>
            </a:r>
            <a:r>
              <a:rPr lang="en-US" sz="4000" dirty="0" smtClean="0">
                <a:latin typeface="Chalkboard"/>
                <a:cs typeface="Chalkboard"/>
              </a:rPr>
              <a:t> a ________.</a:t>
            </a:r>
            <a:endParaRPr lang="en-US" sz="4000" dirty="0">
              <a:latin typeface="Chalkboard"/>
              <a:cs typeface="Chalkboard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8739" y="2177451"/>
            <a:ext cx="6045873" cy="4925188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91" y="1304093"/>
            <a:ext cx="1520985" cy="7955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737" y="8348408"/>
            <a:ext cx="1520985" cy="795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553" y="1304093"/>
            <a:ext cx="717826" cy="71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2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45253" y="697028"/>
            <a:ext cx="648782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  <a:latin typeface="Chalkboard"/>
                <a:ea typeface="ÇlÇr ñæí©" charset="0"/>
                <a:cs typeface="Chalkboard"/>
              </a:rPr>
              <a:t>I can use my five senses to explore the world of fall!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152" y="2411527"/>
            <a:ext cx="3858923" cy="6135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709" y="2628321"/>
            <a:ext cx="259325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Chalkboard"/>
                <a:cs typeface="Chalkboard"/>
              </a:rPr>
              <a:t>Sight</a:t>
            </a:r>
          </a:p>
          <a:p>
            <a:endParaRPr lang="en-US" sz="3600" dirty="0">
              <a:solidFill>
                <a:schemeClr val="accent5">
                  <a:lumMod val="75000"/>
                </a:schemeClr>
              </a:solidFill>
              <a:latin typeface="Chalkboard"/>
              <a:cs typeface="Chalkboard"/>
            </a:endParaRPr>
          </a:p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Hearing</a:t>
            </a:r>
          </a:p>
          <a:p>
            <a:endParaRPr lang="en-US" sz="3600" dirty="0">
              <a:solidFill>
                <a:schemeClr val="accent5">
                  <a:lumMod val="75000"/>
                </a:schemeClr>
              </a:solidFill>
              <a:latin typeface="Chalkboard"/>
              <a:cs typeface="Chalkboard"/>
            </a:endParaRP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Chalkboard"/>
                <a:cs typeface="Chalkboard"/>
              </a:rPr>
              <a:t>Touch</a:t>
            </a:r>
          </a:p>
          <a:p>
            <a:endParaRPr lang="en-US" sz="3600" dirty="0">
              <a:solidFill>
                <a:schemeClr val="accent5">
                  <a:lumMod val="75000"/>
                </a:schemeClr>
              </a:solidFill>
              <a:latin typeface="Chalkboard"/>
              <a:cs typeface="Chalkboard"/>
            </a:endParaRPr>
          </a:p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Taste</a:t>
            </a:r>
          </a:p>
          <a:p>
            <a:endParaRPr lang="en-US" sz="3600" dirty="0">
              <a:solidFill>
                <a:schemeClr val="accent5">
                  <a:lumMod val="75000"/>
                </a:schemeClr>
              </a:solidFill>
              <a:latin typeface="Chalkboard"/>
              <a:cs typeface="Chalkboard"/>
            </a:endParaRPr>
          </a:p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Chalkboard"/>
                <a:cs typeface="Chalkboard"/>
              </a:rPr>
              <a:t>Smell</a:t>
            </a:r>
          </a:p>
          <a:p>
            <a:endParaRPr lang="en-US" sz="3600" dirty="0">
              <a:solidFill>
                <a:schemeClr val="accent5">
                  <a:lumMod val="75000"/>
                </a:schemeClr>
              </a:solidFill>
              <a:latin typeface="Chalkboard"/>
              <a:cs typeface="Chalkboard"/>
            </a:endParaRP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705" y="6990148"/>
            <a:ext cx="1345218" cy="703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210" y="5774154"/>
            <a:ext cx="673100" cy="977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435" y="4708476"/>
            <a:ext cx="802320" cy="7844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4734" y="2535007"/>
            <a:ext cx="850320" cy="1204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548" y="3617972"/>
            <a:ext cx="693449" cy="7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1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90</Words>
  <Application>Microsoft Macintosh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Service Desk</dc:creator>
  <cp:lastModifiedBy>Hannah Handrich</cp:lastModifiedBy>
  <cp:revision>9</cp:revision>
  <dcterms:created xsi:type="dcterms:W3CDTF">2015-10-02T14:57:19Z</dcterms:created>
  <dcterms:modified xsi:type="dcterms:W3CDTF">2016-11-22T20:07:29Z</dcterms:modified>
</cp:coreProperties>
</file>