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4" r:id="rId9"/>
    <p:sldId id="275" r:id="rId10"/>
    <p:sldId id="276" r:id="rId11"/>
    <p:sldId id="273" r:id="rId12"/>
    <p:sldId id="277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408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4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3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110A9-F08F-A841-8743-683C67C2AFE1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425F-FD96-B44B-9245-7C8545C0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0"/>
            <a:ext cx="5829300" cy="1960033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pple Casual"/>
                <a:cs typeface="Apple Casual"/>
              </a:rPr>
              <a:t>I See </a:t>
            </a:r>
            <a:r>
              <a:rPr lang="en-US" sz="7200" dirty="0" smtClean="0">
                <a:latin typeface="Apple Casual"/>
                <a:cs typeface="Apple Casual"/>
              </a:rPr>
              <a:t>Fall</a:t>
            </a:r>
            <a:endParaRPr lang="en-US" sz="7200" dirty="0">
              <a:latin typeface="Apple Casual"/>
              <a:cs typeface="Apple Casu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9986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pple Casual"/>
                <a:cs typeface="Apple Casual"/>
              </a:rPr>
              <a:t>Read by: </a:t>
            </a:r>
            <a:endParaRPr lang="en-US" sz="4400" dirty="0">
              <a:latin typeface="Apple Casual"/>
              <a:cs typeface="Apple Casu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70667" y="8026400"/>
            <a:ext cx="4334933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7" y="1780847"/>
            <a:ext cx="5628704" cy="56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13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9667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wear pants.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269"/>
          <a:stretch/>
        </p:blipFill>
        <p:spPr>
          <a:xfrm>
            <a:off x="287864" y="302496"/>
            <a:ext cx="5672666" cy="66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44451"/>
            <a:ext cx="5486400" cy="129328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Let’s draw and write together!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220133" y="1337733"/>
            <a:ext cx="6333067" cy="5503334"/>
          </a:xfrm>
          <a:prstGeom prst="frame">
            <a:avLst>
              <a:gd name="adj1" fmla="val 2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33" y="6874932"/>
            <a:ext cx="6333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 I   see    the  _____</a:t>
            </a:r>
            <a:r>
              <a:rPr lang="en-US" sz="4400" dirty="0" smtClean="0">
                <a:latin typeface="Chalkboard"/>
                <a:cs typeface="Chalkboard"/>
              </a:rPr>
              <a:t>.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91" y="84665"/>
            <a:ext cx="1117552" cy="1117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77" y="8043335"/>
            <a:ext cx="6333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__ ____ ____ _____.</a:t>
            </a:r>
            <a:endParaRPr lang="en-US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17521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44451"/>
            <a:ext cx="5486400" cy="129328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Let’s draw and write together!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220133" y="1337733"/>
            <a:ext cx="6333067" cy="5503334"/>
          </a:xfrm>
          <a:prstGeom prst="frame">
            <a:avLst>
              <a:gd name="adj1" fmla="val 20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33" y="6874932"/>
            <a:ext cx="6333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 I   see    the  _____</a:t>
            </a:r>
            <a:r>
              <a:rPr lang="en-US" sz="4400" dirty="0" smtClean="0">
                <a:latin typeface="Chalkboard"/>
                <a:cs typeface="Chalkboard"/>
              </a:rPr>
              <a:t>.</a:t>
            </a:r>
            <a:endParaRPr lang="en-US" sz="4400" dirty="0">
              <a:latin typeface="Chalkboard"/>
              <a:cs typeface="Chalkboar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291" y="84665"/>
            <a:ext cx="1117552" cy="1117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77" y="8043335"/>
            <a:ext cx="6333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halkboard"/>
                <a:cs typeface="Chalkboard"/>
              </a:rPr>
              <a:t>__ ____ ____ _____.</a:t>
            </a:r>
            <a:endParaRPr lang="en-US" sz="4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1587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281336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</a:t>
            </a:r>
            <a:r>
              <a:rPr lang="en-US" sz="4400" dirty="0" smtClean="0">
                <a:latin typeface="Apple Casual"/>
                <a:cs typeface="Apple Casual"/>
              </a:rPr>
              <a:t>see leaves.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7" y="119067"/>
            <a:ext cx="6270778" cy="6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22630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see </a:t>
            </a:r>
            <a:r>
              <a:rPr lang="en-US" sz="4400" dirty="0" smtClean="0">
                <a:latin typeface="Apple Casual"/>
                <a:cs typeface="Apple Casual"/>
              </a:rPr>
              <a:t>acorns.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4" y="1608667"/>
            <a:ext cx="6350972" cy="524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932" y="716280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see </a:t>
            </a:r>
            <a:r>
              <a:rPr lang="en-US" sz="4400" dirty="0" smtClean="0">
                <a:latin typeface="Apple Casual"/>
                <a:cs typeface="Apple Casual"/>
              </a:rPr>
              <a:t>squirrels.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2400"/>
            <a:ext cx="6858000" cy="37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932" y="716280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</a:t>
            </a:r>
            <a:r>
              <a:rPr lang="en-US" sz="4400" dirty="0" smtClean="0">
                <a:latin typeface="Apple Casual"/>
                <a:cs typeface="Apple Casual"/>
              </a:rPr>
              <a:t>see pumpkins.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072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447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Desdemona"/>
                <a:cs typeface="Desdemona"/>
              </a:rPr>
              <a:t>I </a:t>
            </a:r>
            <a:r>
              <a:rPr lang="en-US" sz="4400" dirty="0" smtClean="0">
                <a:latin typeface="Desdemona"/>
                <a:cs typeface="Desdemona"/>
              </a:rPr>
              <a:t>feel chilly.</a:t>
            </a:r>
            <a:endParaRPr lang="en-US" sz="4400" dirty="0">
              <a:latin typeface="Desdemona"/>
              <a:cs typeface="Desdemon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" y="1659467"/>
            <a:ext cx="6842146" cy="49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9667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wear a jacket.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6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7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9667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wear a hat.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6858000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96671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pple Casual"/>
                <a:cs typeface="Apple Casual"/>
              </a:rPr>
              <a:t>I wear a scarf.</a:t>
            </a:r>
            <a:endParaRPr lang="en-US" sz="4400" dirty="0">
              <a:latin typeface="Apple Casual"/>
              <a:cs typeface="Apple Casu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" y="1011768"/>
            <a:ext cx="4978399" cy="62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31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79</Words>
  <Application>Microsoft Macintosh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 See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draw and write together!</vt:lpstr>
      <vt:lpstr>Let’s draw and write together!</vt:lpstr>
    </vt:vector>
  </TitlesOfParts>
  <Company>DART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Hannah Handrich</dc:creator>
  <cp:lastModifiedBy>Hannah Handrich</cp:lastModifiedBy>
  <cp:revision>14</cp:revision>
  <cp:lastPrinted>2016-10-17T12:39:07Z</cp:lastPrinted>
  <dcterms:created xsi:type="dcterms:W3CDTF">2016-01-25T20:54:01Z</dcterms:created>
  <dcterms:modified xsi:type="dcterms:W3CDTF">2016-10-17T12:40:50Z</dcterms:modified>
</cp:coreProperties>
</file>